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2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210" y="-7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1FFDF-4560-4EEB-89CA-D9FFB35378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93A5C6-E80E-46FE-AD22-A9164BB43A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DD09B-1B2D-44D2-9374-67AF2B2E6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18692-BDD7-4899-92CA-666EB712AE77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3011D-4C6C-450B-A486-973B30B95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B8963-F3A3-42FB-A1F2-86DE57C83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D4F7B-176A-449C-B848-03DFA5E7C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59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0F055-7EB8-4E1B-9AB2-F18EDECB1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482019-E8AD-420A-97BA-1AADD3F8FF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790E9-708A-4C01-8EAD-A4D37FF43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18692-BDD7-4899-92CA-666EB712AE77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A982B-E05C-4BB6-BB6D-42D98876E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93202-80AF-499A-925B-AFDB992DD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D4F7B-176A-449C-B848-03DFA5E7C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36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26D113-85CA-46EE-A674-3008EC6287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1F9779-1E46-4F85-A769-0F3A8080E6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5EC66-ECF3-4806-8E38-B71EEBB6D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18692-BDD7-4899-92CA-666EB712AE77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78AFB-7053-447B-8953-072308109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876C0-568B-43AF-8851-6135EBD01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D4F7B-176A-449C-B848-03DFA5E7C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242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EDC3C-3334-462D-A904-C772C3BCD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0CA0C-45B0-462C-A45E-30EC84391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B7060A-A418-4908-9065-628606712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18692-BDD7-4899-92CA-666EB712AE77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9D21A-B545-418D-B95B-5C36021F1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311E4-AC3E-405D-B547-ED53A7EB9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D4F7B-176A-449C-B848-03DFA5E7C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019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908A5-FD66-405F-81A1-5EA8303AA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8E516-4E54-458A-9590-8D749E806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25D7FC-B6F8-418C-8774-3A9429E3C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18692-BDD7-4899-92CA-666EB712AE77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9F32C-BD14-4480-BC5C-111F9A347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5C3B2-7303-4B70-B314-3E7BB407A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D4F7B-176A-449C-B848-03DFA5E7C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512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57CF8-8C82-4273-9F76-D7DBD870E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4BD1DA-B450-4F13-8F58-CDFB2103DC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36886-4FF4-4284-861F-DB70B3C311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CF5281-D87E-4411-9422-7BB6489B8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18692-BDD7-4899-92CA-666EB712AE77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CADF90-5BB1-4C48-8EE2-7BEB353AB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F7329C-C544-42E4-A2D2-7A3E89242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D4F7B-176A-449C-B848-03DFA5E7C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62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470F1-F01D-4D1C-80E1-2373329B9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F1EBD-F9BB-40AF-B367-44F639462C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F3AFFD-E305-446B-82B8-B92488508D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E75ED8-EEFF-45F2-A24E-81C29AE414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8E5D37-E68B-4AC3-BEAA-545F6D602D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21E4F9-46C7-4E3A-AAAE-0D20D2000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18692-BDD7-4899-92CA-666EB712AE77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E65B3-BBB0-45AC-A68F-66A6DCA24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B2D389-5AAA-4483-A424-7AB4C7B17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D4F7B-176A-449C-B848-03DFA5E7C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10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027E6-6F8E-499F-A82C-09F3BBD71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103B91-5D69-4663-A45D-6CC259AF8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18692-BDD7-4899-92CA-666EB712AE77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D91168-8BDA-48F3-B332-4AB69DA3B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1AD5E-1780-4869-B942-B801A1050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D4F7B-176A-449C-B848-03DFA5E7C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8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3E7FD5-D5F4-48CD-A21A-211FAEAD4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18692-BDD7-4899-92CA-666EB712AE77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CC581E-6073-4EDE-8D05-1095D05FE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BA359-BE78-477C-B229-E2408B9D0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D4F7B-176A-449C-B848-03DFA5E7C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301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432D3-F0C8-4D0C-8ED3-E12D22954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E25D4-1010-445F-B4EB-F9E925DA0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C17FD6-F38B-42DB-822D-D53179D39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64CF3E-99A0-4BBD-9766-689DFC4FC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18692-BDD7-4899-92CA-666EB712AE77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8BF7FB-2C50-4992-A80F-BC3E97929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8FB136-56A3-4D06-ACA4-5E9372057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D4F7B-176A-449C-B848-03DFA5E7C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48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1D427-05D0-4DAF-8C2B-AFA63FBC7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FF4905-7532-40BC-A370-3130749E25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FA6060-9596-4CF9-977D-E077EE560D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BE772-F8C9-412F-BF4F-5C3DB1B55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18692-BDD7-4899-92CA-666EB712AE77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29427F-A76E-42D7-A9EC-DB5EFAA36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5301E2-6D20-460F-B9CD-ECC2716DB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6D4F7B-176A-449C-B848-03DFA5E7C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090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C3F7DD-7C62-44EF-BF30-E3BC999B1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14E16B-E589-48C9-A11A-46696CBFE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5E7A5-B001-4477-87C5-AE960F0E73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18692-BDD7-4899-92CA-666EB712AE77}" type="datetimeFigureOut">
              <a:rPr lang="en-US" smtClean="0"/>
              <a:t>9/18/2020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97FF2-F9EF-4799-BE11-8D20CC263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CA02E-7471-415E-B5E1-7E6A684A3E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6D4F7B-176A-449C-B848-03DFA5E7C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830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39.png"/><Relationship Id="rId21" Type="http://schemas.openxmlformats.org/officeDocument/2006/relationships/image" Target="../media/image57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5" Type="http://schemas.openxmlformats.org/officeDocument/2006/relationships/image" Target="../media/image61.pn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24" Type="http://schemas.openxmlformats.org/officeDocument/2006/relationships/image" Target="../media/image60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23" Type="http://schemas.openxmlformats.org/officeDocument/2006/relationships/image" Target="../media/image59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" Type="http://schemas.openxmlformats.org/officeDocument/2006/relationships/image" Target="../media/image63.png"/><Relationship Id="rId21" Type="http://schemas.openxmlformats.org/officeDocument/2006/relationships/image" Target="../media/image81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" Type="http://schemas.openxmlformats.org/officeDocument/2006/relationships/image" Target="../media/image62.png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19" Type="http://schemas.openxmlformats.org/officeDocument/2006/relationships/image" Target="../media/image79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Relationship Id="rId22" Type="http://schemas.openxmlformats.org/officeDocument/2006/relationships/image" Target="../media/image82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26" Type="http://schemas.openxmlformats.org/officeDocument/2006/relationships/image" Target="../media/image107.png"/><Relationship Id="rId3" Type="http://schemas.openxmlformats.org/officeDocument/2006/relationships/image" Target="../media/image84.png"/><Relationship Id="rId21" Type="http://schemas.openxmlformats.org/officeDocument/2006/relationships/image" Target="../media/image102.png"/><Relationship Id="rId34" Type="http://schemas.openxmlformats.org/officeDocument/2006/relationships/image" Target="../media/image115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5" Type="http://schemas.openxmlformats.org/officeDocument/2006/relationships/image" Target="../media/image106.png"/><Relationship Id="rId33" Type="http://schemas.openxmlformats.org/officeDocument/2006/relationships/image" Target="../media/image114.png"/><Relationship Id="rId2" Type="http://schemas.openxmlformats.org/officeDocument/2006/relationships/image" Target="../media/image83.png"/><Relationship Id="rId16" Type="http://schemas.openxmlformats.org/officeDocument/2006/relationships/image" Target="../media/image97.png"/><Relationship Id="rId20" Type="http://schemas.openxmlformats.org/officeDocument/2006/relationships/image" Target="../media/image101.png"/><Relationship Id="rId29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24" Type="http://schemas.openxmlformats.org/officeDocument/2006/relationships/image" Target="../media/image105.png"/><Relationship Id="rId32" Type="http://schemas.openxmlformats.org/officeDocument/2006/relationships/image" Target="../media/image113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23" Type="http://schemas.openxmlformats.org/officeDocument/2006/relationships/image" Target="../media/image104.png"/><Relationship Id="rId28" Type="http://schemas.openxmlformats.org/officeDocument/2006/relationships/image" Target="../media/image109.png"/><Relationship Id="rId10" Type="http://schemas.openxmlformats.org/officeDocument/2006/relationships/image" Target="../media/image91.png"/><Relationship Id="rId19" Type="http://schemas.openxmlformats.org/officeDocument/2006/relationships/image" Target="../media/image100.png"/><Relationship Id="rId31" Type="http://schemas.openxmlformats.org/officeDocument/2006/relationships/image" Target="../media/image112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Relationship Id="rId22" Type="http://schemas.openxmlformats.org/officeDocument/2006/relationships/image" Target="../media/image103.png"/><Relationship Id="rId27" Type="http://schemas.openxmlformats.org/officeDocument/2006/relationships/image" Target="../media/image108.png"/><Relationship Id="rId30" Type="http://schemas.openxmlformats.org/officeDocument/2006/relationships/image" Target="../media/image111.png"/><Relationship Id="rId35" Type="http://schemas.openxmlformats.org/officeDocument/2006/relationships/image" Target="../media/image116.png"/><Relationship Id="rId8" Type="http://schemas.openxmlformats.org/officeDocument/2006/relationships/image" Target="../media/image8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53FF4-23EB-4B89-A160-A06D41DA8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9600" dirty="0"/>
              <a:t>0. </a:t>
            </a:r>
            <a:r>
              <a:rPr lang="en-US" sz="9600" dirty="0" err="1"/>
              <a:t>MediaQuery</a:t>
            </a:r>
            <a:endParaRPr lang="en-US" sz="9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3B0DB-95D8-4DC9-A0B7-7EAA7BD64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Khi </a:t>
            </a:r>
            <a:r>
              <a:rPr lang="en-US" sz="1800" dirty="0" err="1"/>
              <a:t>xây</a:t>
            </a:r>
            <a:r>
              <a:rPr lang="en-US" sz="1800" dirty="0"/>
              <a:t> </a:t>
            </a:r>
            <a:r>
              <a:rPr lang="en-US" sz="1800" dirty="0" err="1"/>
              <a:t>dựng</a:t>
            </a:r>
            <a:r>
              <a:rPr lang="en-US" sz="1800" dirty="0"/>
              <a:t> </a:t>
            </a:r>
            <a:r>
              <a:rPr lang="en-US" sz="1800" dirty="0" err="1"/>
              <a:t>ứng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Flutter ta </a:t>
            </a:r>
            <a:r>
              <a:rPr lang="en-US" sz="1800" dirty="0" err="1"/>
              <a:t>cần</a:t>
            </a:r>
            <a:r>
              <a:rPr lang="en-US" sz="1800" dirty="0"/>
              <a:t> </a:t>
            </a:r>
            <a:r>
              <a:rPr lang="en-US" sz="1800" dirty="0" err="1"/>
              <a:t>một</a:t>
            </a:r>
            <a:r>
              <a:rPr lang="en-US" sz="1800" dirty="0"/>
              <a:t>  </a:t>
            </a:r>
            <a:r>
              <a:rPr lang="en-US" sz="1800" dirty="0" err="1"/>
              <a:t>một</a:t>
            </a:r>
            <a:r>
              <a:rPr lang="en-US" sz="1800" dirty="0"/>
              <a:t> </a:t>
            </a:r>
            <a:r>
              <a:rPr lang="en-US" sz="1800" dirty="0" err="1"/>
              <a:t>MaterialApp</a:t>
            </a:r>
            <a:r>
              <a:rPr lang="en-US" sz="1800" dirty="0"/>
              <a:t> </a:t>
            </a:r>
            <a:r>
              <a:rPr lang="en-US" sz="1800" dirty="0" err="1"/>
              <a:t>hoặc</a:t>
            </a:r>
            <a:r>
              <a:rPr lang="en-US" sz="1800" dirty="0"/>
              <a:t> </a:t>
            </a:r>
            <a:r>
              <a:rPr lang="en-US" sz="1800" dirty="0" err="1"/>
              <a:t>WidgetsApp</a:t>
            </a:r>
            <a:r>
              <a:rPr lang="en-US" sz="1800" dirty="0"/>
              <a:t> </a:t>
            </a:r>
            <a:r>
              <a:rPr lang="en-US" sz="1800" dirty="0" err="1"/>
              <a:t>bọc</a:t>
            </a:r>
            <a:r>
              <a:rPr lang="en-US" sz="1800" dirty="0"/>
              <a:t> </a:t>
            </a:r>
            <a:r>
              <a:rPr lang="en-US" sz="1800" dirty="0" err="1"/>
              <a:t>các</a:t>
            </a:r>
            <a:r>
              <a:rPr lang="en-US" sz="1800" dirty="0"/>
              <a:t> widget ta </a:t>
            </a:r>
            <a:r>
              <a:rPr lang="en-US" sz="1800" dirty="0" err="1"/>
              <a:t>xay</a:t>
            </a:r>
            <a:r>
              <a:rPr lang="en-US" sz="1800" dirty="0"/>
              <a:t> </a:t>
            </a:r>
            <a:r>
              <a:rPr lang="en-US" sz="1800" dirty="0" err="1"/>
              <a:t>dựng</a:t>
            </a:r>
            <a:r>
              <a:rPr lang="en-US" sz="1800" dirty="0"/>
              <a:t>. </a:t>
            </a:r>
            <a:r>
              <a:rPr lang="en-US" sz="1800" dirty="0" err="1"/>
              <a:t>Bởi</a:t>
            </a:r>
            <a:r>
              <a:rPr lang="en-US" sz="1800" dirty="0"/>
              <a:t> </a:t>
            </a:r>
            <a:r>
              <a:rPr lang="en-US" sz="1800" dirty="0" err="1"/>
              <a:t>vì</a:t>
            </a:r>
            <a:r>
              <a:rPr lang="en-US" sz="1800" dirty="0"/>
              <a:t> </a:t>
            </a:r>
            <a:r>
              <a:rPr lang="en-US" sz="1800" dirty="0" err="1"/>
              <a:t>nó</a:t>
            </a:r>
            <a:r>
              <a:rPr lang="en-US" sz="1800" dirty="0"/>
              <a:t> </a:t>
            </a:r>
            <a:r>
              <a:rPr lang="en-US" sz="1800" dirty="0" err="1"/>
              <a:t>cung</a:t>
            </a:r>
            <a:r>
              <a:rPr lang="en-US" sz="1800" dirty="0"/>
              <a:t> </a:t>
            </a:r>
            <a:r>
              <a:rPr lang="en-US" sz="1800" dirty="0" err="1"/>
              <a:t>cấp</a:t>
            </a:r>
            <a:r>
              <a:rPr lang="en-US" sz="1800" dirty="0"/>
              <a:t> </a:t>
            </a:r>
            <a:r>
              <a:rPr lang="en-US" sz="1800" dirty="0" err="1"/>
              <a:t>MediaQuery</a:t>
            </a:r>
            <a:r>
              <a:rPr lang="en-US" sz="1800" dirty="0"/>
              <a:t> – </a:t>
            </a:r>
            <a:r>
              <a:rPr lang="en-US" sz="1800" dirty="0" err="1"/>
              <a:t>một</a:t>
            </a:r>
            <a:r>
              <a:rPr lang="en-US" sz="1800" dirty="0"/>
              <a:t> widget cho </a:t>
            </a:r>
            <a:r>
              <a:rPr lang="en-US" sz="1800" dirty="0" err="1"/>
              <a:t>biết</a:t>
            </a:r>
            <a:r>
              <a:rPr lang="en-US" sz="1800" dirty="0"/>
              <a:t> </a:t>
            </a:r>
            <a:r>
              <a:rPr lang="en-US" sz="1800" dirty="0" err="1"/>
              <a:t>thông</a:t>
            </a:r>
            <a:r>
              <a:rPr lang="en-US" sz="1800" dirty="0"/>
              <a:t> tin </a:t>
            </a:r>
            <a:r>
              <a:rPr lang="en-US" sz="1800" dirty="0" err="1"/>
              <a:t>về</a:t>
            </a:r>
            <a:r>
              <a:rPr lang="en-US" sz="1800" dirty="0"/>
              <a:t> </a:t>
            </a:r>
            <a:r>
              <a:rPr lang="en-US" sz="1800" dirty="0" err="1"/>
              <a:t>kich</a:t>
            </a:r>
            <a:r>
              <a:rPr lang="en-US" sz="1800" dirty="0"/>
              <a:t> </a:t>
            </a:r>
            <a:r>
              <a:rPr lang="en-US" sz="1800" dirty="0" err="1"/>
              <a:t>th</a:t>
            </a:r>
            <a:r>
              <a:rPr lang="vi-VN" sz="1800" dirty="0"/>
              <a:t>ư</a:t>
            </a:r>
            <a:r>
              <a:rPr lang="en-US" sz="1800" dirty="0" err="1"/>
              <a:t>ớc</a:t>
            </a:r>
            <a:r>
              <a:rPr lang="en-US" sz="1800" dirty="0"/>
              <a:t>, </a:t>
            </a:r>
            <a:r>
              <a:rPr lang="en-US" sz="1800" dirty="0" err="1"/>
              <a:t>bố</a:t>
            </a:r>
            <a:r>
              <a:rPr lang="en-US" sz="1800" dirty="0"/>
              <a:t> </a:t>
            </a:r>
            <a:r>
              <a:rPr lang="en-US" sz="1800" dirty="0" err="1"/>
              <a:t>cục</a:t>
            </a:r>
            <a:r>
              <a:rPr lang="en-US" sz="1800" dirty="0"/>
              <a:t>, h</a:t>
            </a:r>
            <a:r>
              <a:rPr lang="vi-VN" sz="1800" dirty="0"/>
              <a:t>ư</a:t>
            </a:r>
            <a:r>
              <a:rPr lang="en-US" sz="1800" dirty="0" err="1"/>
              <a:t>ớng</a:t>
            </a:r>
            <a:r>
              <a:rPr lang="en-US" sz="1800" dirty="0"/>
              <a:t> </a:t>
            </a:r>
            <a:r>
              <a:rPr lang="en-US" sz="1800" dirty="0" err="1"/>
              <a:t>xoay</a:t>
            </a:r>
            <a:r>
              <a:rPr lang="en-US" sz="1800" dirty="0"/>
              <a:t>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 err="1"/>
              <a:t>thiết</a:t>
            </a:r>
            <a:r>
              <a:rPr lang="en-US" sz="1800" dirty="0"/>
              <a:t> </a:t>
            </a:r>
            <a:r>
              <a:rPr lang="en-US" sz="1800" dirty="0" err="1"/>
              <a:t>bị</a:t>
            </a:r>
            <a:r>
              <a:rPr lang="en-US" sz="1800" dirty="0"/>
              <a:t>. Khi </a:t>
            </a:r>
            <a:r>
              <a:rPr lang="en-US" sz="1800" dirty="0" err="1"/>
              <a:t>bạn</a:t>
            </a:r>
            <a:r>
              <a:rPr lang="en-US" sz="1800" dirty="0"/>
              <a:t> </a:t>
            </a:r>
            <a:r>
              <a:rPr lang="en-US" sz="1800" dirty="0" err="1"/>
              <a:t>gọi</a:t>
            </a:r>
            <a:r>
              <a:rPr lang="en-US" sz="1800" dirty="0"/>
              <a:t> .of(context</a:t>
            </a:r>
            <a:r>
              <a:rPr lang="en-US" sz="1800"/>
              <a:t>) Flutter </a:t>
            </a:r>
            <a:r>
              <a:rPr lang="en-US" sz="1800" dirty="0" err="1"/>
              <a:t>sẽ</a:t>
            </a:r>
            <a:r>
              <a:rPr lang="en-US" sz="1800" dirty="0"/>
              <a:t> </a:t>
            </a:r>
            <a:r>
              <a:rPr lang="en-US" sz="1800" dirty="0" err="1"/>
              <a:t>luôn</a:t>
            </a:r>
            <a:r>
              <a:rPr lang="en-US" sz="1800" dirty="0"/>
              <a:t> </a:t>
            </a:r>
            <a:r>
              <a:rPr lang="en-US" sz="1800" dirty="0" err="1"/>
              <a:t>nhìn</a:t>
            </a:r>
            <a:r>
              <a:rPr lang="en-US" sz="1800" dirty="0"/>
              <a:t> </a:t>
            </a:r>
            <a:r>
              <a:rPr lang="en-US" sz="1800" dirty="0" err="1"/>
              <a:t>lên</a:t>
            </a:r>
            <a:r>
              <a:rPr lang="en-US" sz="1800" dirty="0"/>
              <a:t> </a:t>
            </a:r>
            <a:r>
              <a:rPr lang="en-US" sz="1800" dirty="0" err="1"/>
              <a:t>cây</a:t>
            </a:r>
            <a:r>
              <a:rPr lang="en-US" sz="1800" dirty="0"/>
              <a:t> widget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tìm</a:t>
            </a:r>
            <a:r>
              <a:rPr lang="en-US" sz="1800" dirty="0"/>
              <a:t> widget.</a:t>
            </a:r>
          </a:p>
        </p:txBody>
      </p:sp>
    </p:spTree>
    <p:extLst>
      <p:ext uri="{BB962C8B-B14F-4D97-AF65-F5344CB8AC3E}">
        <p14:creationId xmlns:p14="http://schemas.microsoft.com/office/powerpoint/2010/main" val="4140875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BA9C2-445B-481B-A40C-4BA92F93A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</a:p>
        </p:txBody>
      </p:sp>
    </p:spTree>
    <p:extLst>
      <p:ext uri="{BB962C8B-B14F-4D97-AF65-F5344CB8AC3E}">
        <p14:creationId xmlns:p14="http://schemas.microsoft.com/office/powerpoint/2010/main" val="2333935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BA9C2-445B-481B-A40C-4BA92F93A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</a:p>
        </p:txBody>
      </p:sp>
    </p:spTree>
    <p:extLst>
      <p:ext uri="{BB962C8B-B14F-4D97-AF65-F5344CB8AC3E}">
        <p14:creationId xmlns:p14="http://schemas.microsoft.com/office/powerpoint/2010/main" val="889997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BA9C2-445B-481B-A40C-4BA92F93A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</a:p>
        </p:txBody>
      </p:sp>
    </p:spTree>
    <p:extLst>
      <p:ext uri="{BB962C8B-B14F-4D97-AF65-F5344CB8AC3E}">
        <p14:creationId xmlns:p14="http://schemas.microsoft.com/office/powerpoint/2010/main" val="1268779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BA9C2-445B-481B-A40C-4BA92F93A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</a:p>
        </p:txBody>
      </p:sp>
    </p:spTree>
    <p:extLst>
      <p:ext uri="{BB962C8B-B14F-4D97-AF65-F5344CB8AC3E}">
        <p14:creationId xmlns:p14="http://schemas.microsoft.com/office/powerpoint/2010/main" val="1657385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F20DD-2551-43FA-AF0C-2FFFA460B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SafeArea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9E4FD1-3C85-45F5-86BD-759B6FE36D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9969" y="1581150"/>
            <a:ext cx="7930446" cy="44608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C54BA7-0DCF-421D-A9DC-03A393C19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955" y="6248371"/>
            <a:ext cx="7932512" cy="44620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7028CF-AF58-4BE0-9AD8-056656730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955" y="10734646"/>
            <a:ext cx="7932512" cy="44620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CF97CE-96B3-407E-B0EF-90523DEC96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9970" y="15220949"/>
            <a:ext cx="7930445" cy="44608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20A655-D88E-429D-82F9-8D42DED06B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9969" y="19812033"/>
            <a:ext cx="7930446" cy="44608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5102A0-2A1F-4DE5-8086-872CC32156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955" y="24297175"/>
            <a:ext cx="7930446" cy="44608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5C3313-C0CC-463E-A67F-B750B59D8C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9968" y="28888259"/>
            <a:ext cx="7930447" cy="44608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97BBF7-D26D-4D35-984D-95DC7572FD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5940" y="33611987"/>
            <a:ext cx="7932513" cy="44620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FEB3A5-3838-45FC-9174-0FFE628058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3926" y="38280368"/>
            <a:ext cx="7932514" cy="44620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5E8159-BCE2-4A8F-B840-EA6E63A5AD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83926" y="42871452"/>
            <a:ext cx="7932514" cy="44620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4BA09DC-3D9E-44DE-B972-EAFDB2A460A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93996" y="47462537"/>
            <a:ext cx="7932514" cy="446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847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BA9C2-445B-481B-A40C-4BA92F93A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Expanded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1622E-996E-4D6B-BD07-45A706454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1552575"/>
            <a:ext cx="9839325" cy="55346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FB7901-08F9-4B3C-874B-262E26E88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6" y="7324866"/>
            <a:ext cx="9839325" cy="55346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367526-1134-4D15-93ED-6841015E8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987" y="13191812"/>
            <a:ext cx="9839325" cy="55346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70DBFD-A50F-4B76-89BB-8FA1420BB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227" y="18964103"/>
            <a:ext cx="9839326" cy="55346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6E1C1A-C570-4374-A318-E3BDCD2C13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986" y="24831049"/>
            <a:ext cx="9839328" cy="55346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0A800A-8C24-489A-8C38-8F63227CDF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8227" y="30603340"/>
            <a:ext cx="9839326" cy="55346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64F388-6F7F-47D7-82AA-80377035C6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7747" y="36375630"/>
            <a:ext cx="9839326" cy="55346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872490-5617-4B60-A2FB-6731A94E68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8227" y="42147920"/>
            <a:ext cx="9839324" cy="55346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3F46A6-A707-4354-AC01-479413989B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8227" y="48014867"/>
            <a:ext cx="9839324" cy="55346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5B5B83-2A4B-49EA-AF64-443249DE9B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8227" y="53692498"/>
            <a:ext cx="9839322" cy="55346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37A744-00EF-4D6F-AC87-93831FAAB57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7747" y="59417376"/>
            <a:ext cx="9839323" cy="55346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0E045C5-8FFF-413C-A644-87E1840970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7746" y="65206552"/>
            <a:ext cx="9839323" cy="55346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1D2EF2-0422-40F1-816D-5D0285497E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7746" y="70995727"/>
            <a:ext cx="9839323" cy="553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215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BA9C2-445B-481B-A40C-4BA92F93A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Wrap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A66F18-6BDD-4F48-9069-26A2D77B9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06" y="1631454"/>
            <a:ext cx="9291637" cy="52265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265CAA-68DF-4ECD-856E-20BD48A66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906" y="7018136"/>
            <a:ext cx="9291640" cy="52265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702EC5-7B77-41E0-8991-A0BCDF0B7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903" y="12638635"/>
            <a:ext cx="9291638" cy="52265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5648AB-7DDF-4342-A843-0886535F9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905" y="18098998"/>
            <a:ext cx="9291639" cy="52265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354ED5-99CB-449C-B35F-725B29A2CB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903" y="23559361"/>
            <a:ext cx="9291637" cy="52265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277B96-5B30-460A-929D-B1BB548480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4903" y="29106180"/>
            <a:ext cx="9291639" cy="52265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46CBE1-C5B8-4BDE-AF76-4C74F66904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4901" y="34653000"/>
            <a:ext cx="9291639" cy="52265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7F9A59-DAE7-43C5-8748-8157D9F8C1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4897" y="40199820"/>
            <a:ext cx="9291642" cy="52265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09B187-D196-4F12-A558-CC9D5DE575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4897" y="45660182"/>
            <a:ext cx="9291642" cy="52265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F8FDE5-B32A-4A2E-9D67-06DF81E7D4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4896" y="51120545"/>
            <a:ext cx="9291643" cy="52265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B796C8-003A-4B07-8BBF-7E8393E941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4896" y="56580907"/>
            <a:ext cx="9291637" cy="52265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0D41E10-D654-4F67-8D7C-3A011EEC1C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54896" y="62041266"/>
            <a:ext cx="9291642" cy="52265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E5E548B-2F3E-4162-9F69-709C1EAD2A9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4896" y="67551934"/>
            <a:ext cx="9291637" cy="522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316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BA9C2-445B-481B-A40C-4BA92F93A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AnimatedContainer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06AEAA-EBA4-4DB7-BE52-C0C002B89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1500187"/>
            <a:ext cx="9525000" cy="5357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9EF9CA-DED4-458A-A718-4403A78D9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725" y="7155657"/>
            <a:ext cx="9525000" cy="53578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0D430B-1D1C-439A-80AE-5652F5B4A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724" y="12752192"/>
            <a:ext cx="9524999" cy="5357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A3DDC3-F8D7-4127-A147-AEB143BD9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724" y="18404681"/>
            <a:ext cx="9524999" cy="53578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AC3BB6-4FC1-487C-9B5A-9FD82AFF53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8724" y="24004196"/>
            <a:ext cx="9524999" cy="53578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991A1B-2016-4B4C-8E2E-AC0FE14743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8722" y="29805520"/>
            <a:ext cx="9525001" cy="53578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F8837F-EC03-412B-8D76-BC41F7D3B6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8722" y="35559220"/>
            <a:ext cx="9525001" cy="53578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E2476E-4E0D-46ED-BD45-BFC803FF4A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8723" y="41206360"/>
            <a:ext cx="9525000" cy="53578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D7F02F-FF1C-4DFC-8DFF-552AF751CB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8722" y="46846965"/>
            <a:ext cx="9525000" cy="53578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4E93BC6-D52B-47BF-A485-E16C0F88D9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3011" y="52465025"/>
            <a:ext cx="9525003" cy="53578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DFE435-6D79-4131-9EA6-A73574980BB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3011" y="58072243"/>
            <a:ext cx="9525003" cy="53578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DC43BA-A79A-4CE9-B491-67566217C1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3011" y="63723691"/>
            <a:ext cx="9525004" cy="53578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B5A771F-8DFC-4669-9F0A-D1EFA0188B6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43011" y="69398598"/>
            <a:ext cx="9525004" cy="53578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1E8EAE0-6B5E-4084-BE25-4C51227251A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38269" y="75111810"/>
            <a:ext cx="9525005" cy="535781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925EEE3-1BB0-4B90-AFDF-37F9BC317E2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28716" y="80697880"/>
            <a:ext cx="9525006" cy="535781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DFC3D85-049D-4660-A123-0790F389953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28716" y="86315941"/>
            <a:ext cx="9525006" cy="535781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15A5AEA-B4A6-4897-B2FC-81AF0628733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52516" y="91946904"/>
            <a:ext cx="9515522" cy="535248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8B510D9-84F0-4B3E-A2B9-EA2E894A997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52516" y="97572532"/>
            <a:ext cx="9525008" cy="53578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256BEEE-A2E2-4C82-9AA4-C03D274F6FE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28714" y="103190593"/>
            <a:ext cx="9525008" cy="535781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03942D7-41A3-41B7-8757-E5F9759330B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28714" y="108808654"/>
            <a:ext cx="9525008" cy="535781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1DC1EA7-4D30-4067-896C-B42C6CF7BB7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28714" y="114489876"/>
            <a:ext cx="9525008" cy="535781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A4F8D8D-6EBC-4DA9-B70C-48A4E56D931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28714" y="120138148"/>
            <a:ext cx="9525008" cy="535781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9B757A8-F97C-4F28-AF3B-603419F625F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28714" y="125786420"/>
            <a:ext cx="9525008" cy="535781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DACB97B-A65F-4FF5-A8CC-2D81C3B063E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38266" y="131441859"/>
            <a:ext cx="9525008" cy="535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120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BA9C2-445B-481B-A40C-4BA92F93A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Padding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954767-F3B0-4886-8654-FE2D61508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2" y="1376958"/>
            <a:ext cx="9744075" cy="5481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BAF33D-626C-45A3-935B-4D736BFA6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961" y="7074297"/>
            <a:ext cx="9744075" cy="54810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54592E-45B7-42D2-A920-13146A037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961" y="12771636"/>
            <a:ext cx="9744075" cy="54810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D29081-4D40-445F-9D40-7A68324B2F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961" y="18512433"/>
            <a:ext cx="9744075" cy="54810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4DA4A0-214D-4141-801F-C81BEE273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3961" y="24187746"/>
            <a:ext cx="9744076" cy="54810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C1C8A8-0868-4847-85FE-2D80B7B9FC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3961" y="29928543"/>
            <a:ext cx="9744075" cy="54810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022026-E0A1-48D2-A5F4-C653293C4F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3960" y="35693350"/>
            <a:ext cx="9744075" cy="54810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76982F-53BF-434F-92B1-CDAAFBD5B2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3960" y="41458157"/>
            <a:ext cx="9744075" cy="54810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20734E-88E5-4169-9AA7-90F3A40252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3960" y="47198953"/>
            <a:ext cx="9744075" cy="54810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7F3B69-0110-46DC-ADAE-A773C68E66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3960" y="52898675"/>
            <a:ext cx="9744075" cy="54810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163653-80EB-44C3-9194-FDF554176F6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23960" y="58735715"/>
            <a:ext cx="9763124" cy="54917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A7E84E-0E6E-4CAA-89C7-983D0E1B04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23960" y="64433054"/>
            <a:ext cx="9763125" cy="54917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1420916-D7E3-4FAB-9870-74357BB22A9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23959" y="70154206"/>
            <a:ext cx="9763125" cy="54917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28A5AE-5AEE-4E97-BD96-28EDEABB23E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23959" y="75888653"/>
            <a:ext cx="9744076" cy="54810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94C8EC6-B6FB-42DD-A730-8F659156EE1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23959" y="81570316"/>
            <a:ext cx="9744076" cy="54810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F60C69C-92D7-44BB-AF97-3FCC5FF4408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23958" y="87311113"/>
            <a:ext cx="9744077" cy="54810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FBAA5B-E9D3-4537-9894-34771DEC5D5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32424" y="93008452"/>
            <a:ext cx="9727145" cy="547151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62165A2-BE5C-4EFF-9534-9206D78148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32424" y="98773259"/>
            <a:ext cx="9727146" cy="547151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B46A122-A4AE-4D7C-9A47-4BAC87BC740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23957" y="104494018"/>
            <a:ext cx="9727145" cy="547151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C103846-65D7-411D-BEF9-D22C27A2CA8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23956" y="110191357"/>
            <a:ext cx="9727144" cy="547151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E6E95FC-2821-4C48-B2DE-2A2D4CAFA4D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23955" y="115888696"/>
            <a:ext cx="9727145" cy="547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47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BA9C2-445B-481B-A40C-4BA92F93A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4" y="365125"/>
            <a:ext cx="7867651" cy="1325563"/>
          </a:xfrm>
        </p:spPr>
        <p:txBody>
          <a:bodyPr/>
          <a:lstStyle/>
          <a:p>
            <a:r>
              <a:rPr lang="en-US" dirty="0"/>
              <a:t>6.CheckboxLisTile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1C139A-ECA7-4E35-A3D8-786F6F673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1690688"/>
            <a:ext cx="11258549" cy="63329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0085B6-FC60-4126-ADB8-E8686C3EE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" y="8834438"/>
            <a:ext cx="11258549" cy="6332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B73D1D-A096-4D98-8B4F-F5ADF670A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" y="15978188"/>
            <a:ext cx="11258549" cy="63329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3F8DC8-DAB6-4F70-8558-E6BC9CBD98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75" y="23121938"/>
            <a:ext cx="11258549" cy="63329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34242A-C2D1-45B5-BE80-7245117B1B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375" y="30265688"/>
            <a:ext cx="11258549" cy="63329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3CE703-7A6C-463A-91C7-EC352FA6B6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375" y="37409438"/>
            <a:ext cx="11258549" cy="63329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6AA576-786E-4DAF-9786-458C955AC3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375" y="44553188"/>
            <a:ext cx="11258549" cy="63329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171974-D699-4A86-AB8A-3B08BDCABD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3375" y="51696938"/>
            <a:ext cx="11258549" cy="63329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E74A54-13ED-473A-95E7-F0F84520A7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375" y="58840688"/>
            <a:ext cx="11258549" cy="63329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BD2CBE-195A-448E-81EA-22805EDA89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3375" y="66095563"/>
            <a:ext cx="11258549" cy="63329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3836479-0AA2-4D1A-8DC1-E3DFEF511A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3375" y="73350438"/>
            <a:ext cx="11258549" cy="63329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41281E-47CB-457C-966C-B9C5F74EAE7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3375" y="80605313"/>
            <a:ext cx="11258549" cy="63329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DCE397-CFE5-4EF6-810C-FB759E25907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3375" y="87860188"/>
            <a:ext cx="11258549" cy="63329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FD2A378-7446-4AD6-A27B-A024A9FE68E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3375" y="95115063"/>
            <a:ext cx="11258549" cy="63329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93E7B37-D97F-4489-B927-969FFC10DF0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3375" y="102369938"/>
            <a:ext cx="11258549" cy="63329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88C3DA0-A194-4217-A54E-0AAE803104E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3375" y="109624813"/>
            <a:ext cx="11258549" cy="633293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AA452B1-B7C4-422E-9AB0-25C6397BC48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3375" y="116946363"/>
            <a:ext cx="11258549" cy="63329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11D6D20-7A5B-4D90-BA4B-9D243433D60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3375" y="124207588"/>
            <a:ext cx="11258549" cy="63329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BDC1EEB-4F30-4B7A-8DE4-631BCB4B769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33375" y="131529138"/>
            <a:ext cx="11258549" cy="633293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B89BFF1-F8EC-40AD-BB72-11144D15C4C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33375" y="138837988"/>
            <a:ext cx="11258549" cy="633293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AF71407-5E8D-4479-BE75-4138A1122A5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33375" y="146090482"/>
            <a:ext cx="11258549" cy="63329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ACFF05A-E5BB-468B-8FE1-B6A0DE6C949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33375" y="153342976"/>
            <a:ext cx="11258549" cy="63329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77C84E3-14FA-457A-8DCA-391A082683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33375" y="160595470"/>
            <a:ext cx="11258549" cy="633293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50E7FB9-2B76-480A-8099-68A66D1FA09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33375" y="167847964"/>
            <a:ext cx="11258549" cy="63329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E4893F8-1E7E-45D1-973C-0481DF9AFAF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33375" y="175030607"/>
            <a:ext cx="11258549" cy="633293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5961A4F-AC55-4737-B5A0-E3F8C088504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33375" y="182213250"/>
            <a:ext cx="11258549" cy="63329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5300297-FA67-4FC9-85C2-DAC7E758CB0E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33375" y="189436375"/>
            <a:ext cx="11258549" cy="633293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DFA051A-8874-4FA7-91AA-3F20D7378D7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33375" y="196659500"/>
            <a:ext cx="11258549" cy="633293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BBED787-E942-4605-BDF5-F0E32C9EEFA9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33375" y="203882625"/>
            <a:ext cx="11258549" cy="633293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70A191D-780F-4F4A-AEB0-6F0A25359986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33375" y="211194650"/>
            <a:ext cx="11258549" cy="633293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77F7FF7-C45D-44F5-849C-9E959DB47773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333375" y="218509850"/>
            <a:ext cx="11258549" cy="633293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0F3FD1B-28E4-43AF-B520-BA65070DEF38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33375" y="225762344"/>
            <a:ext cx="11258549" cy="633293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39A901D-F5DB-4A40-A1D5-171C23E443C9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33375" y="233023569"/>
            <a:ext cx="11258549" cy="633293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5A60E7F-2E96-4555-AC22-209F982577AD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33375" y="240206212"/>
            <a:ext cx="11258549" cy="633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46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BA9C2-445B-481B-A40C-4BA92F93A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</a:p>
        </p:txBody>
      </p:sp>
    </p:spTree>
    <p:extLst>
      <p:ext uri="{BB962C8B-B14F-4D97-AF65-F5344CB8AC3E}">
        <p14:creationId xmlns:p14="http://schemas.microsoft.com/office/powerpoint/2010/main" val="4144517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BA9C2-445B-481B-A40C-4BA92F93A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</a:p>
        </p:txBody>
      </p:sp>
    </p:spTree>
    <p:extLst>
      <p:ext uri="{BB962C8B-B14F-4D97-AF65-F5344CB8AC3E}">
        <p14:creationId xmlns:p14="http://schemas.microsoft.com/office/powerpoint/2010/main" val="610859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102</Words>
  <Application>Microsoft Office PowerPoint</Application>
  <PresentationFormat>Widescreen</PresentationFormat>
  <Paragraphs>14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0. MediaQuery</vt:lpstr>
      <vt:lpstr>1. SafeArea</vt:lpstr>
      <vt:lpstr>2. Expanded</vt:lpstr>
      <vt:lpstr>3. Wrap </vt:lpstr>
      <vt:lpstr>4. AnimatedContainer</vt:lpstr>
      <vt:lpstr>5. Padding </vt:lpstr>
      <vt:lpstr>6.CheckboxLisTile </vt:lpstr>
      <vt:lpstr>2. </vt:lpstr>
      <vt:lpstr>2. </vt:lpstr>
      <vt:lpstr>2. </vt:lpstr>
      <vt:lpstr>2. </vt:lpstr>
      <vt:lpstr>2. </vt:lpstr>
      <vt:lpstr>2.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MediaQuery</dc:title>
  <dc:creator>Thịnh Nguyễn Hoàng</dc:creator>
  <cp:lastModifiedBy>Thịnh Nguyễn Hoàng</cp:lastModifiedBy>
  <cp:revision>50</cp:revision>
  <dcterms:created xsi:type="dcterms:W3CDTF">2020-09-17T17:11:18Z</dcterms:created>
  <dcterms:modified xsi:type="dcterms:W3CDTF">2020-09-18T10:12:54Z</dcterms:modified>
</cp:coreProperties>
</file>